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66"/>
    <a:srgbClr val="6633FF"/>
    <a:srgbClr val="FF6600"/>
    <a:srgbClr val="66CC00"/>
    <a:srgbClr val="0033CC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458" y="-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1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5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1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4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9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8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3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985B-477E-AA47-9B2E-6DE86B3EB7D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1D978-1F21-7B45-BD08-14B10CC1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4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314" y="109256"/>
            <a:ext cx="472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   </a:t>
            </a:r>
            <a:r>
              <a:rPr lang="en-US" sz="36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1</a:t>
            </a:r>
            <a:r>
              <a:rPr lang="en-US" sz="3600" baseline="30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st</a:t>
            </a:r>
            <a:r>
              <a:rPr lang="en-US" sz="36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 Grade News </a:t>
            </a:r>
            <a:endParaRPr lang="en-US" sz="3000" dirty="0">
              <a:solidFill>
                <a:srgbClr val="CC00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194" y="767118"/>
            <a:ext cx="3537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October </a:t>
            </a:r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23</a:t>
            </a:r>
            <a:r>
              <a:rPr lang="en-US" sz="3000" baseline="30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rd</a:t>
            </a:r>
            <a:r>
              <a:rPr lang="en-US" sz="3000" dirty="0">
                <a:solidFill>
                  <a:srgbClr val="CC0000"/>
                </a:solidFill>
                <a:latin typeface="Janda Everyday Casual"/>
                <a:cs typeface="Janda Everyday Casual"/>
              </a:rPr>
              <a:t> </a:t>
            </a:r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– 27</a:t>
            </a:r>
            <a:r>
              <a:rPr lang="en-US" sz="3000" baseline="30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th</a:t>
            </a:r>
            <a:r>
              <a:rPr lang="en-US" sz="3000" dirty="0" smtClean="0">
                <a:solidFill>
                  <a:srgbClr val="CC0000"/>
                </a:solidFill>
                <a:latin typeface="Janda Everyday Casual"/>
                <a:cs typeface="Janda Everyday Casual"/>
              </a:rPr>
              <a:t> </a:t>
            </a:r>
            <a:endParaRPr lang="en-US" sz="3000" dirty="0">
              <a:solidFill>
                <a:srgbClr val="CC00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2026" y="382397"/>
            <a:ext cx="2007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66CC00"/>
                </a:solidFill>
                <a:latin typeface="Janda Everyday Casual"/>
                <a:cs typeface="Janda Everyday Casual"/>
              </a:rPr>
              <a:t>Upcoming Events</a:t>
            </a:r>
            <a:endParaRPr lang="en-US" sz="3000" dirty="0">
              <a:solidFill>
                <a:srgbClr val="66CC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5161" y="2032243"/>
            <a:ext cx="4263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  <a:latin typeface="Janda Everyday Casual"/>
                <a:cs typeface="Janda Everyday Casual"/>
              </a:rPr>
              <a:t>What We’re Learning!</a:t>
            </a:r>
            <a:endParaRPr lang="en-US" sz="2800" dirty="0">
              <a:solidFill>
                <a:srgbClr val="0033CC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449" y="7606964"/>
            <a:ext cx="71834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6600"/>
                </a:solidFill>
                <a:latin typeface="Janda Everyday Casual"/>
                <a:cs typeface="Janda Everyday Casual"/>
              </a:rPr>
              <a:t>Spelling List  </a:t>
            </a:r>
            <a:r>
              <a:rPr lang="en-US" sz="3000" dirty="0" smtClean="0">
                <a:solidFill>
                  <a:srgbClr val="FF6600"/>
                </a:solidFill>
                <a:latin typeface="Janda Everyday Casual"/>
                <a:cs typeface="Janda Everyday Casual"/>
              </a:rPr>
              <a:t>C  </a:t>
            </a:r>
            <a:endParaRPr lang="en-US" sz="3000" dirty="0">
              <a:solidFill>
                <a:srgbClr val="FF6600"/>
              </a:solidFill>
              <a:latin typeface="Janda Everyday Casual"/>
              <a:cs typeface="Janda Everyday Casu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2814" y="2555463"/>
            <a:ext cx="42745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Reading:</a:t>
            </a:r>
            <a:r>
              <a:rPr lang="en-US" sz="1600" dirty="0" smtClean="0"/>
              <a:t> </a:t>
            </a:r>
          </a:p>
          <a:p>
            <a:r>
              <a:rPr lang="en-US" sz="1600" b="1" dirty="0" smtClean="0"/>
              <a:t>Story: </a:t>
            </a:r>
            <a:r>
              <a:rPr lang="en-US" sz="1600" b="1" u="sng" dirty="0" smtClean="0"/>
              <a:t>On the Map </a:t>
            </a:r>
            <a:endParaRPr lang="en-US" sz="1600" u="sng" dirty="0" smtClean="0"/>
          </a:p>
          <a:p>
            <a:r>
              <a:rPr lang="en-US" sz="1600" b="1" dirty="0" smtClean="0"/>
              <a:t>Skill:</a:t>
            </a:r>
            <a:r>
              <a:rPr lang="en-US" sz="1600" dirty="0" smtClean="0"/>
              <a:t> Main idea , Summarize, and Retell </a:t>
            </a:r>
            <a:endParaRPr lang="en-US" sz="1600" b="1" dirty="0" smtClean="0"/>
          </a:p>
          <a:p>
            <a:r>
              <a:rPr lang="en-US" sz="1600" b="1" dirty="0"/>
              <a:t>Vocabulary Words</a:t>
            </a:r>
            <a:r>
              <a:rPr lang="en-US" sz="1600" dirty="0"/>
              <a:t>: </a:t>
            </a:r>
            <a:r>
              <a:rPr lang="en-US" sz="1600" dirty="0" smtClean="0"/>
              <a:t>amazed, frequently, service, useful, variety</a:t>
            </a:r>
            <a:endParaRPr lang="en-US" sz="1600" dirty="0"/>
          </a:p>
          <a:p>
            <a:r>
              <a:rPr lang="en-US" sz="1600" b="1" dirty="0"/>
              <a:t>Phonics:</a:t>
            </a:r>
            <a:r>
              <a:rPr lang="en-US" sz="1600" dirty="0"/>
              <a:t>  Short o</a:t>
            </a:r>
            <a:r>
              <a:rPr lang="en-US" sz="1600" dirty="0" smtClean="0"/>
              <a:t> sound</a:t>
            </a:r>
            <a:r>
              <a:rPr lang="en-US" sz="1600" dirty="0"/>
              <a:t>; phoneme blending and </a:t>
            </a:r>
            <a:r>
              <a:rPr lang="en-US" sz="1600" dirty="0" smtClean="0"/>
              <a:t>segmentation, Capitalization, sight words, and letter formation and sounds review, middle </a:t>
            </a:r>
            <a:r>
              <a:rPr lang="en-US" sz="1600" dirty="0" smtClean="0"/>
              <a:t>sounds, and irregular plural nouns. </a:t>
            </a:r>
            <a:endParaRPr lang="en-US" sz="1600" b="1" u="sng" dirty="0" smtClean="0"/>
          </a:p>
          <a:p>
            <a:r>
              <a:rPr lang="en-US" sz="1600" b="1" dirty="0" smtClean="0"/>
              <a:t>Math: </a:t>
            </a:r>
          </a:p>
          <a:p>
            <a:r>
              <a:rPr lang="en-US" sz="1400" dirty="0" smtClean="0"/>
              <a:t>We</a:t>
            </a:r>
            <a:r>
              <a:rPr lang="en-US" sz="1600" dirty="0" smtClean="0"/>
              <a:t> are working on finding the missing addend , adding to 20 and starting doubles. </a:t>
            </a:r>
            <a:br>
              <a:rPr lang="en-US" sz="1600" dirty="0" smtClean="0"/>
            </a:br>
            <a:r>
              <a:rPr lang="en-US" sz="1600" b="1" dirty="0" smtClean="0"/>
              <a:t>Math Vocabulary:</a:t>
            </a:r>
            <a:r>
              <a:rPr lang="en-US" sz="1600" dirty="0" smtClean="0"/>
              <a:t>  Add, equals, count on, addition, sum, part, whole , subtract, difference. </a:t>
            </a:r>
            <a:br>
              <a:rPr lang="en-US" sz="1600" dirty="0" smtClean="0"/>
            </a:br>
            <a:r>
              <a:rPr lang="en-US" sz="1600" b="1" dirty="0" smtClean="0"/>
              <a:t>Science:</a:t>
            </a:r>
            <a:r>
              <a:rPr lang="en-US" sz="1600" dirty="0" smtClean="0"/>
              <a:t> We will continue our unit on the Earth, Moon and Sun.</a:t>
            </a:r>
          </a:p>
          <a:p>
            <a:r>
              <a:rPr lang="en-US" sz="1600" b="1" dirty="0" smtClean="0"/>
              <a:t>Social </a:t>
            </a:r>
            <a:r>
              <a:rPr lang="en-US" sz="1600" b="1" dirty="0"/>
              <a:t>Studies</a:t>
            </a:r>
            <a:r>
              <a:rPr lang="en-US" sz="1600" dirty="0" smtClean="0"/>
              <a:t>: </a:t>
            </a:r>
            <a:r>
              <a:rPr lang="en-US" sz="1400" dirty="0" smtClean="0"/>
              <a:t>We continuing our unit on communities and learning about their helpers and comparing communities then and now </a:t>
            </a:r>
            <a:endParaRPr lang="en-US" sz="16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889115" y="1321116"/>
            <a:ext cx="259478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dirty="0" smtClean="0"/>
              <a:t>Please </a:t>
            </a:r>
            <a:r>
              <a:rPr lang="en-US" dirty="0"/>
              <a:t>read </a:t>
            </a:r>
            <a:r>
              <a:rPr lang="en-US" b="1" dirty="0"/>
              <a:t>EVERY</a:t>
            </a:r>
            <a:r>
              <a:rPr lang="en-US" dirty="0"/>
              <a:t> </a:t>
            </a:r>
            <a:r>
              <a:rPr lang="en-US" dirty="0" smtClean="0"/>
              <a:t>night and record on reading log!</a:t>
            </a:r>
            <a:r>
              <a:rPr lang="en-US" sz="1600" dirty="0"/>
              <a:t> </a:t>
            </a:r>
            <a:endParaRPr lang="en-US" sz="1600" dirty="0" smtClean="0"/>
          </a:p>
          <a:p>
            <a:pPr marL="342900" indent="-342900" algn="ctr">
              <a:buAutoNum type="arabicPeriod"/>
            </a:pPr>
            <a:r>
              <a:rPr lang="en-US" dirty="0" smtClean="0"/>
              <a:t>Please practice </a:t>
            </a:r>
            <a:r>
              <a:rPr lang="en-US" sz="2000" dirty="0" smtClean="0"/>
              <a:t>tying shoes (</a:t>
            </a:r>
            <a:r>
              <a:rPr lang="en-US" sz="1400" dirty="0" smtClean="0"/>
              <a:t>Students should be able to do this independently by Christmas</a:t>
            </a:r>
            <a:r>
              <a:rPr lang="en-US" sz="2000" dirty="0" smtClean="0"/>
              <a:t>)!! 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Don’t forget to sign behavior sheet nightly!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r>
              <a:rPr lang="en-US" dirty="0"/>
              <a:t>      </a:t>
            </a:r>
            <a:endParaRPr lang="en-US" dirty="0" smtClean="0"/>
          </a:p>
          <a:p>
            <a:pPr algn="ctr"/>
            <a:r>
              <a:rPr lang="en-US" dirty="0"/>
              <a:t> </a:t>
            </a:r>
            <a:r>
              <a:rPr lang="en-US" dirty="0" smtClean="0"/>
              <a:t>4. </a:t>
            </a:r>
            <a:r>
              <a:rPr lang="en-US" sz="2000" dirty="0" smtClean="0"/>
              <a:t>Please send a snack </a:t>
            </a:r>
            <a:r>
              <a:rPr lang="en-US" sz="2000" b="1" u="sng" dirty="0" smtClean="0"/>
              <a:t>DAILY</a:t>
            </a:r>
            <a:r>
              <a:rPr lang="en-US" sz="2000" dirty="0" smtClean="0"/>
              <a:t> !!! </a:t>
            </a:r>
          </a:p>
          <a:p>
            <a:pPr marL="342900" indent="-342900" algn="ctr">
              <a:buAutoNum type="arabicPeriod" startAt="5"/>
            </a:pPr>
            <a:r>
              <a:rPr lang="en-US" dirty="0" smtClean="0"/>
              <a:t>Fall </a:t>
            </a:r>
            <a:r>
              <a:rPr lang="en-US" dirty="0" smtClean="0"/>
              <a:t>Festival is Tuesday October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. Please turn in all items on or before! </a:t>
            </a:r>
            <a:endParaRPr lang="en-US" dirty="0" smtClean="0"/>
          </a:p>
          <a:p>
            <a:pPr marL="342900" indent="-342900" algn="ctr">
              <a:buAutoNum type="arabicPeriod" startAt="5"/>
            </a:pPr>
            <a:r>
              <a:rPr lang="en-US" dirty="0" smtClean="0"/>
              <a:t>Pumpkin Book Reports are due TODAY!! </a:t>
            </a:r>
          </a:p>
          <a:p>
            <a:pPr marL="342900" indent="-342900" algn="ctr">
              <a:buAutoNum type="arabicPeriod" startAt="5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7202" y="8160962"/>
            <a:ext cx="62684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See, so, they, can, my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Spelling Test is on </a:t>
            </a:r>
            <a:r>
              <a:rPr lang="en-US" b="1" dirty="0" smtClean="0"/>
              <a:t> Friday </a:t>
            </a:r>
            <a:r>
              <a:rPr lang="en-US" b="1" dirty="0" smtClean="0"/>
              <a:t>10/27</a:t>
            </a:r>
            <a:endParaRPr lang="en-US" b="1" dirty="0" smtClean="0"/>
          </a:p>
          <a:p>
            <a:pPr algn="ctr"/>
            <a:r>
              <a:rPr lang="en-US" dirty="0" smtClean="0"/>
              <a:t>Selection Test is on </a:t>
            </a:r>
            <a:r>
              <a:rPr lang="en-US" b="1" smtClean="0"/>
              <a:t>Thursday  </a:t>
            </a:r>
            <a:r>
              <a:rPr lang="en-US" b="1" smtClean="0"/>
              <a:t>10/27</a:t>
            </a:r>
            <a:endParaRPr lang="en-US" b="1" dirty="0" smtClean="0"/>
          </a:p>
          <a:p>
            <a:pPr algn="ctr"/>
            <a:r>
              <a:rPr lang="en-US" dirty="0" smtClean="0"/>
              <a:t>Weekly Assessment is on </a:t>
            </a:r>
            <a:r>
              <a:rPr lang="en-US" b="1" dirty="0" smtClean="0"/>
              <a:t>Friday </a:t>
            </a:r>
            <a:r>
              <a:rPr lang="en-US" b="1" dirty="0" smtClean="0"/>
              <a:t>10/27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4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85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Plaid Apple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 Fultz</dc:creator>
  <cp:lastModifiedBy>Windows User</cp:lastModifiedBy>
  <cp:revision>74</cp:revision>
  <cp:lastPrinted>2017-10-19T14:49:42Z</cp:lastPrinted>
  <dcterms:created xsi:type="dcterms:W3CDTF">2013-05-25T01:52:05Z</dcterms:created>
  <dcterms:modified xsi:type="dcterms:W3CDTF">2017-10-19T14:50:45Z</dcterms:modified>
</cp:coreProperties>
</file>